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85" r:id="rId9"/>
    <p:sldId id="286" r:id="rId10"/>
    <p:sldId id="287" r:id="rId11"/>
    <p:sldId id="292" r:id="rId12"/>
    <p:sldId id="288" r:id="rId13"/>
    <p:sldId id="289" r:id="rId14"/>
    <p:sldId id="290" r:id="rId15"/>
    <p:sldId id="291" r:id="rId16"/>
    <p:sldId id="294" r:id="rId17"/>
    <p:sldId id="279" r:id="rId18"/>
    <p:sldId id="28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C66E9A-46E6-4491-BEA6-99FA5AC22F9D}">
          <p14:sldIdLst>
            <p14:sldId id="256"/>
            <p14:sldId id="257"/>
            <p14:sldId id="258"/>
            <p14:sldId id="259"/>
            <p14:sldId id="260"/>
            <p14:sldId id="261"/>
            <p14:sldId id="276"/>
            <p14:sldId id="285"/>
            <p14:sldId id="286"/>
            <p14:sldId id="287"/>
            <p14:sldId id="292"/>
            <p14:sldId id="288"/>
            <p14:sldId id="289"/>
            <p14:sldId id="290"/>
            <p14:sldId id="291"/>
            <p14:sldId id="294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125B3-B3A2-42EF-AF1C-406424199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0DC1D4-38F6-45F2-A176-BB54BFB55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3C58F-2432-4D11-B162-D8968982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9BD89C-3C06-4529-9D09-17510FA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77BB66-47F1-4ADD-A54D-D5FF7DF7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4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F9378-C14A-48D6-BA32-B3AD9782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922F8-1DF1-4462-A975-ECC0A459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211F0-A93B-47FF-8634-62DD123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DEE824-46E4-4AD6-AC16-9C6D4DC7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03B0E-A477-43E4-8D7F-1132E6DB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8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8D53F-D7B0-4188-9DF4-3A0C4580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9D3F36-DECD-4850-BFC8-28EE7F27F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14044-D2EA-4884-A082-FAA7CC9A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6E76A-5E8B-472C-858F-EFAEDA5E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7ED3B-4D91-4A63-B306-67DDE6B3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59A37-E0AD-4EA3-89AD-33DF1184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1C08E-9E73-44AE-804E-0ABCDE35F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1946B-5824-43D2-9687-E913B0B46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FB5A8-70D2-44ED-A375-97534976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76A6B2-BBC0-4379-8892-5DFCB8EB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B01F9-673B-44F4-8CF3-BDDEF719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4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0E436-ED26-4393-8B82-0325FB96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E8D9F-7BBB-4DD8-BD6D-9A2898EFD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D3FD4-9A39-4F7A-96F5-B0D531B0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77CA2-BC77-4A0D-8494-AF264C22D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0CC615-0326-4F3A-8E1C-7A949E1800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DBD2F7-0C30-42A0-B930-C237B6EE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6F4413-B0AB-4EAC-8120-B94229DB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66060C-B331-47CD-9988-7463D1C5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5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95239-240D-4C59-8277-C52000AD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7A559A-C06D-42D9-98DB-BE518787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45559D-EDDB-4565-86E9-56A18532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ACC5E4-6287-44DE-960D-8F12DC3A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5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FA86B0-1FC9-48E2-BDCF-19288F4A9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F93F3C-B1A8-40E7-B127-35203D2C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FC7007-17C3-4261-9277-ACE6983E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735F9-7E73-4B23-8153-45C10B580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F3345-27C3-48E9-B470-045608D1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FFC27C-204B-4A55-B385-907DD394D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F3D923-4DC9-4F33-A2AE-C4A4BBDD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2F0D81-81DE-47DA-9E66-D5CBA6CD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06B6D3-A4F9-4933-A8F1-4D9BB053B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7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B9478-E558-4057-92FE-2119C98F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84E98F-E0DA-4BF5-BC1A-AA0815012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526AED-30F0-4859-B4DA-AB95A7FE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6C8F5C-BAFB-4826-92E6-84F73D99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42E3C9-A1C1-4F69-857A-71A79FFD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EF3525-BF0C-4429-8885-A1335F7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468F5-A1A2-4766-B6AE-1BBFAA45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76CA75-AE8C-40EA-BF07-601B3BDD7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3843C-56BE-42B2-B633-52B586CA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B8983-A8A6-4AD6-A0CE-29103B64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53103-F93B-4D5B-AE4C-160DEF50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4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B45383-974C-4651-9094-03C41C7C6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405F35-65EE-4583-93E3-32BB87356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11EA8-9E43-4C5D-833C-692B7EF7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9A0AD-7BF0-4365-9E89-C02865B4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CFE21-6605-42BF-BFC5-13303B6D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2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28784-78CB-4D3B-9B47-A7487CF5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09264-4C5E-41C1-BA4F-7F09C799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DE7093-ED22-4202-A0B7-67671EF97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6BFD4-B896-48AF-98E7-6454C2319949}" type="datetimeFigureOut">
              <a:rPr lang="ru-RU" smtClean="0"/>
              <a:t>08.11.2024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495A1-AC64-4979-99DE-4CD15380D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430DDB-31E3-46AA-969D-AF0C5356B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076DF-0DF8-4C24-B8B9-3ECF5AE47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089" y="2045692"/>
            <a:ext cx="9144000" cy="2387600"/>
          </a:xfrm>
        </p:spPr>
        <p:txBody>
          <a:bodyPr>
            <a:normAutofit/>
          </a:bodyPr>
          <a:lstStyle/>
          <a:p>
            <a:r>
              <a:rPr lang="ru-RU" sz="4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Тема: «Подготовка к зимней сессии»</a:t>
            </a:r>
            <a:endParaRPr lang="ru-RU" sz="49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8F9553-20A1-4034-B550-60BB5B589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b="1" i="1" dirty="0"/>
              <a:t>Классный руководитель группы ЭО-22</a:t>
            </a:r>
          </a:p>
          <a:p>
            <a:r>
              <a:rPr lang="ru-RU" sz="3200" b="1" i="1" dirty="0"/>
              <a:t>Погодина Ксения Владимировна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6B7003-95B3-405E-8501-D1C26C1D3EC5}"/>
              </a:ext>
            </a:extLst>
          </p:cNvPr>
          <p:cNvSpPr/>
          <p:nvPr/>
        </p:nvSpPr>
        <p:spPr>
          <a:xfrm>
            <a:off x="1862668" y="1122362"/>
            <a:ext cx="8432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Родительское собрание </a:t>
            </a:r>
          </a:p>
        </p:txBody>
      </p:sp>
    </p:spTree>
    <p:extLst>
      <p:ext uri="{BB962C8B-B14F-4D97-AF65-F5344CB8AC3E}">
        <p14:creationId xmlns:p14="http://schemas.microsoft.com/office/powerpoint/2010/main" val="10159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6CA02-C37E-4610-9D52-8C11FB60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3C92D-84A8-466D-8CE5-D7F5A93A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884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Участие группы в мероприятиях техникума за отчетный период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Общая характеристика успеваемости и посещаемости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группы,данная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 преподавателями разных дисциплин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Итоги успеваемости и посещаемости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Проблемы группы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Предстоящие экзамены 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диф.зачеты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47995B-C029-4B46-A726-A407D5D95B8A}"/>
              </a:ext>
            </a:extLst>
          </p:cNvPr>
          <p:cNvSpPr/>
          <p:nvPr/>
        </p:nvSpPr>
        <p:spPr>
          <a:xfrm>
            <a:off x="842845" y="461201"/>
            <a:ext cx="10510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Повестка родительского 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5915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9C93DA-A197-4DC3-9CD3-3F14CD421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08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0BAABE-F917-4632-B192-C29D734E4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93" y="237066"/>
            <a:ext cx="4017434" cy="53565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F2DB18-6062-49DE-8F27-215F817D3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30865"/>
            <a:ext cx="3892550" cy="519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0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0D98D4-690F-4F95-A0E7-4F6E2C756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36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70959C-812D-431B-B67F-5EB052B69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0" y="270932"/>
            <a:ext cx="4186767" cy="55823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57DAAE-DAA4-4432-BA12-7916BD2F6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712141"/>
            <a:ext cx="4423128" cy="589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3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32FEA-5DC5-4C5D-A29A-59D015C6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94D63D-B2A3-42E1-9882-0A5BE0CD4155}"/>
              </a:ext>
            </a:extLst>
          </p:cNvPr>
          <p:cNvSpPr/>
          <p:nvPr/>
        </p:nvSpPr>
        <p:spPr>
          <a:xfrm>
            <a:off x="2515878" y="566241"/>
            <a:ext cx="6934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Итоги УСПЕВАЕМОСТИ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B81B5-8DC3-4280-A889-1136698D4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Характеристика группы от преподавателей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796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22A77-39BE-40F0-8C1F-A85FD96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383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3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latin typeface="+mn-lt"/>
                <a:ea typeface="+mn-ea"/>
                <a:cs typeface="+mn-cs"/>
              </a:rPr>
              <a:t>Трудности группы</a:t>
            </a:r>
            <a:b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655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:a16="http://schemas.microsoft.com/office/drawing/2014/main" id="{7EF35C4A-92A8-48DE-BF00-9BB889107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2677" y="361950"/>
            <a:ext cx="9007435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685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:a16="http://schemas.microsoft.com/office/drawing/2014/main" id="{7F8094DF-EA84-4B75-946F-303D2FFF9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511" y="146755"/>
            <a:ext cx="6614538" cy="37253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08B972-3072-4A98-B1DB-D9550A131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22" y="3246202"/>
            <a:ext cx="5202767" cy="346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80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9D1173-E696-40AE-871D-35FE8EB75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91" y="249503"/>
            <a:ext cx="5818241" cy="387773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9730B-7DAC-4ECE-8A52-4D4B918A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B2BBA96-2DE2-4C0B-A892-34435079C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16590" y="1701667"/>
            <a:ext cx="3638352" cy="485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71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4D7C4-370D-4032-A58E-0B8F994A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5E9D93F-E9CB-4E00-A6E6-AB5067207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3666" y="365125"/>
            <a:ext cx="5669845" cy="31892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DC2264-1092-4E81-AFE3-E4FF280B1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334" y="2682875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75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:a16="http://schemas.microsoft.com/office/drawing/2014/main" id="{EA33AE10-7CE8-42C2-A52D-C8043BAE7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2824" y="869950"/>
            <a:ext cx="7966351" cy="530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65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56D00-15EC-4835-9AB0-C00D7C49E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91898D0-D41B-48B3-B413-444CD3E1E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1589" y="891823"/>
            <a:ext cx="7088821" cy="465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5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94D3D-3D2D-45E7-8C7D-1881C208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B7E1BA1-0C2D-404C-B583-1A430486D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4641" y="605807"/>
            <a:ext cx="5646385" cy="564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34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BE22B-D43F-431D-B329-E2038C8D8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FC5B05-785A-4190-BF2D-ACC15E7C6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468" y="1352858"/>
            <a:ext cx="7391064" cy="415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41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4643435" y="365125"/>
            <a:ext cx="2205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</a:t>
            </a:r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ессия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Зачет: физическая культура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Дифференцированные зачеты: основы </a:t>
            </a:r>
            <a:r>
              <a:rPr lang="ru-RU" dirty="0" err="1"/>
              <a:t>философии,охрана</a:t>
            </a:r>
            <a:r>
              <a:rPr lang="ru-RU" dirty="0"/>
              <a:t> </a:t>
            </a:r>
            <a:r>
              <a:rPr lang="ru-RU" dirty="0" err="1"/>
              <a:t>труда,технология</a:t>
            </a:r>
            <a:r>
              <a:rPr lang="ru-RU" dirty="0"/>
              <a:t> обработки </a:t>
            </a:r>
            <a:r>
              <a:rPr lang="ru-RU" dirty="0" err="1"/>
              <a:t>материалов,безопасность</a:t>
            </a:r>
            <a:r>
              <a:rPr lang="ru-RU" dirty="0"/>
              <a:t> жизнедеятельности</a:t>
            </a:r>
          </a:p>
          <a:p>
            <a:pPr algn="ctr"/>
            <a:r>
              <a:rPr lang="ru-RU" dirty="0"/>
              <a:t>Экзамены: Основы электроники и </a:t>
            </a:r>
            <a:r>
              <a:rPr lang="ru-RU" dirty="0" err="1"/>
              <a:t>схемотехника,МДК</a:t>
            </a:r>
            <a:r>
              <a:rPr lang="ru-RU" dirty="0"/>
              <a:t> 01.01.Электрические машины и аппараты</a:t>
            </a:r>
          </a:p>
        </p:txBody>
      </p:sp>
    </p:spTree>
    <p:extLst>
      <p:ext uri="{BB962C8B-B14F-4D97-AF65-F5344CB8AC3E}">
        <p14:creationId xmlns:p14="http://schemas.microsoft.com/office/powerpoint/2010/main" val="3653854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44B8B-76F6-4031-9BE4-52D45044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latin typeface="Calibri" panose="020F0502020204030204"/>
              </a:rPr>
              <a:t>График работы на семестр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A4F24A-77A9-4468-BD7E-6612FE55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dirty="0"/>
              <a:t>Экзамены:23.12-30.12</a:t>
            </a:r>
          </a:p>
          <a:p>
            <a:pPr algn="ctr"/>
            <a:r>
              <a:rPr lang="ru-RU" sz="4000" dirty="0"/>
              <a:t>Каникулы:30.12-13.01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659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284</TotalTime>
  <Words>104</Words>
  <Application>Microsoft Office PowerPoint</Application>
  <PresentationFormat>Широкоэкранный</PresentationFormat>
  <Paragraphs>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Impact</vt:lpstr>
      <vt:lpstr>Тема Office</vt:lpstr>
      <vt:lpstr>Тема: «Подготовка к зимней сессии»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Трудности группы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работы на семестр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«Первые итоги обучения»</dc:title>
  <dc:creator>User</dc:creator>
  <cp:lastModifiedBy>User</cp:lastModifiedBy>
  <cp:revision>38</cp:revision>
  <dcterms:created xsi:type="dcterms:W3CDTF">2022-11-07T16:16:52Z</dcterms:created>
  <dcterms:modified xsi:type="dcterms:W3CDTF">2024-11-08T19:01:57Z</dcterms:modified>
</cp:coreProperties>
</file>